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362-9EBB-4EAF-B0D4-E806E31B398D}" type="datetimeFigureOut">
              <a:rPr lang="ru-RU" smtClean="0"/>
              <a:t>19.02.2009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047A-A6A0-4A55-859E-916795EAA9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362-9EBB-4EAF-B0D4-E806E31B398D}" type="datetimeFigureOut">
              <a:rPr lang="ru-RU" smtClean="0"/>
              <a:t>19.02.2009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047A-A6A0-4A55-859E-916795EAA9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362-9EBB-4EAF-B0D4-E806E31B398D}" type="datetimeFigureOut">
              <a:rPr lang="ru-RU" smtClean="0"/>
              <a:t>19.02.2009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047A-A6A0-4A55-859E-916795EAA9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362-9EBB-4EAF-B0D4-E806E31B398D}" type="datetimeFigureOut">
              <a:rPr lang="ru-RU" smtClean="0"/>
              <a:t>19.02.2009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047A-A6A0-4A55-859E-916795EAA9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362-9EBB-4EAF-B0D4-E806E31B398D}" type="datetimeFigureOut">
              <a:rPr lang="ru-RU" smtClean="0"/>
              <a:t>19.02.2009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047A-A6A0-4A55-859E-916795EAA9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362-9EBB-4EAF-B0D4-E806E31B398D}" type="datetimeFigureOut">
              <a:rPr lang="ru-RU" smtClean="0"/>
              <a:t>19.02.2009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047A-A6A0-4A55-859E-916795EAA9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362-9EBB-4EAF-B0D4-E806E31B398D}" type="datetimeFigureOut">
              <a:rPr lang="ru-RU" smtClean="0"/>
              <a:t>19.02.2009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047A-A6A0-4A55-859E-916795EAA9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362-9EBB-4EAF-B0D4-E806E31B398D}" type="datetimeFigureOut">
              <a:rPr lang="ru-RU" smtClean="0"/>
              <a:t>19.02.2009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047A-A6A0-4A55-859E-916795EAA9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362-9EBB-4EAF-B0D4-E806E31B398D}" type="datetimeFigureOut">
              <a:rPr lang="ru-RU" smtClean="0"/>
              <a:t>19.02.2009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047A-A6A0-4A55-859E-916795EAA9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362-9EBB-4EAF-B0D4-E806E31B398D}" type="datetimeFigureOut">
              <a:rPr lang="ru-RU" smtClean="0"/>
              <a:t>19.02.2009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047A-A6A0-4A55-859E-916795EAA9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A362-9EBB-4EAF-B0D4-E806E31B398D}" type="datetimeFigureOut">
              <a:rPr lang="ru-RU" smtClean="0"/>
              <a:t>19.02.2009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4047A-A6A0-4A55-859E-916795EAA9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CA362-9EBB-4EAF-B0D4-E806E31B398D}" type="datetimeFigureOut">
              <a:rPr lang="ru-RU" smtClean="0"/>
              <a:t>19.02.2009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4047A-A6A0-4A55-859E-916795EAA96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357298"/>
          </a:xfrm>
        </p:spPr>
        <p:txBody>
          <a:bodyPr/>
          <a:lstStyle/>
          <a:p>
            <a:r>
              <a:rPr lang="en-US" dirty="0" smtClean="0"/>
              <a:t>La  NORMANDIE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928670"/>
            <a:ext cx="7058052" cy="471013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c´ </a:t>
            </a:r>
            <a:r>
              <a:rPr lang="en-US" sz="2800" dirty="0" err="1" smtClean="0">
                <a:solidFill>
                  <a:schemeClr val="tx1"/>
                </a:solidFill>
              </a:rPr>
              <a:t>est</a:t>
            </a:r>
            <a:r>
              <a:rPr lang="en-US" sz="2800" dirty="0" smtClean="0">
                <a:solidFill>
                  <a:schemeClr val="tx1"/>
                </a:solidFill>
              </a:rPr>
              <a:t> la region de la France qui </a:t>
            </a:r>
            <a:r>
              <a:rPr lang="en-US" sz="2800" dirty="0" err="1" smtClean="0">
                <a:solidFill>
                  <a:schemeClr val="tx1"/>
                </a:solidFill>
              </a:rPr>
              <a:t>divise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 en </a:t>
            </a:r>
            <a:r>
              <a:rPr lang="en-US" sz="2800" dirty="0" err="1" smtClean="0">
                <a:solidFill>
                  <a:schemeClr val="tx1"/>
                </a:solidFill>
              </a:rPr>
              <a:t>Basse</a:t>
            </a:r>
            <a:r>
              <a:rPr lang="en-US" sz="2800" dirty="0" smtClean="0">
                <a:solidFill>
                  <a:schemeClr val="tx1"/>
                </a:solidFill>
              </a:rPr>
              <a:t> – </a:t>
            </a:r>
            <a:r>
              <a:rPr lang="en-US" sz="2800" dirty="0" err="1" smtClean="0">
                <a:solidFill>
                  <a:schemeClr val="tx1"/>
                </a:solidFill>
              </a:rPr>
              <a:t>Normandie</a:t>
            </a:r>
            <a:r>
              <a:rPr lang="en-US" sz="2800" dirty="0" smtClean="0">
                <a:solidFill>
                  <a:schemeClr val="tx1"/>
                </a:solidFill>
              </a:rPr>
              <a:t> et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 Haute - </a:t>
            </a:r>
            <a:r>
              <a:rPr lang="en-US" sz="2800" dirty="0" err="1" smtClean="0">
                <a:solidFill>
                  <a:schemeClr val="tx1"/>
                </a:solidFill>
              </a:rPr>
              <a:t>Normandie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Фотки =)\тур по Европе\Изображение 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8868"/>
            <a:ext cx="3643338" cy="2335882"/>
          </a:xfrm>
          <a:prstGeom prst="rect">
            <a:avLst/>
          </a:prstGeom>
          <a:noFill/>
        </p:spPr>
      </p:pic>
      <p:pic>
        <p:nvPicPr>
          <p:cNvPr id="7" name="Picture 2" descr="F:\нормандия\Изображение 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9296" y="2500306"/>
            <a:ext cx="2964670" cy="3952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7760"/>
            <a:ext cx="8229600" cy="150019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Normandie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se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trouve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nord-ouest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de la France</a:t>
            </a:r>
            <a:r>
              <a:rPr lang="en-US" sz="2000" dirty="0" smtClean="0"/>
              <a:t>.</a:t>
            </a:r>
            <a:endParaRPr lang="ru-RU" sz="2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01090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Rouen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capitale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de 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la Haute –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Normandie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 ´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dirty="0" err="1" smtClean="0"/>
              <a:t>véritable</a:t>
            </a:r>
            <a:r>
              <a:rPr lang="en-US" sz="2800" dirty="0" smtClean="0"/>
              <a:t> Ville-</a:t>
            </a:r>
            <a:r>
              <a:rPr lang="en-US" sz="2800" dirty="0" err="1" smtClean="0"/>
              <a:t>Musée</a:t>
            </a:r>
            <a:r>
              <a:rPr lang="en-US" sz="2800" dirty="0" smtClean="0"/>
              <a:t>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Cathédrale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Notre-Dame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inspira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à Monet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série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Cathédrales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164307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Фотки =)\тур по Европе\Изображение 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2857520" cy="3286148"/>
          </a:xfrm>
          <a:prstGeom prst="rect">
            <a:avLst/>
          </a:prstGeom>
          <a:noFill/>
        </p:spPr>
      </p:pic>
      <p:pic>
        <p:nvPicPr>
          <p:cNvPr id="1031" name="Picture 7" descr="C:\Фотки =)\тур по Европе\Изображение 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143248"/>
            <a:ext cx="4095501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0"/>
            <a:ext cx="6543692" cy="25003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</a:t>
            </a:r>
            <a:r>
              <a:rPr lang="en-US" sz="4000" dirty="0" err="1" smtClean="0"/>
              <a:t>Musée</a:t>
            </a:r>
            <a:r>
              <a:rPr lang="en-US" sz="4000" dirty="0" smtClean="0"/>
              <a:t> </a:t>
            </a:r>
            <a:r>
              <a:rPr lang="en-US" sz="4000" dirty="0"/>
              <a:t>Jeanne </a:t>
            </a:r>
            <a:r>
              <a:rPr lang="en-US" sz="4000" dirty="0" err="1"/>
              <a:t>D'Arc</a:t>
            </a:r>
            <a:r>
              <a:rPr lang="en-US" sz="4000" dirty="0"/>
              <a:t> de </a:t>
            </a:r>
            <a:r>
              <a:rPr lang="en-US" sz="4000" dirty="0" smtClean="0"/>
              <a:t>Rouen</a:t>
            </a:r>
            <a:r>
              <a:rPr lang="ru-RU" dirty="0"/>
              <a:t/>
            </a:r>
            <a:br>
              <a:rPr lang="ru-RU" dirty="0"/>
            </a:br>
            <a:r>
              <a:rPr lang="en-US" sz="2700" dirty="0" smtClean="0"/>
              <a:t>Le </a:t>
            </a:r>
            <a:r>
              <a:rPr lang="en-US" sz="2700" dirty="0"/>
              <a:t>30 </a:t>
            </a:r>
            <a:r>
              <a:rPr lang="en-US" sz="2700" dirty="0" err="1"/>
              <a:t>mai</a:t>
            </a:r>
            <a:r>
              <a:rPr lang="en-US" sz="2700" dirty="0"/>
              <a:t> 1431 Jeanne </a:t>
            </a:r>
            <a:r>
              <a:rPr lang="en-US" sz="2700" dirty="0" err="1"/>
              <a:t>d'Arc</a:t>
            </a:r>
            <a:r>
              <a:rPr lang="en-US" sz="2700" dirty="0"/>
              <a:t> </a:t>
            </a:r>
            <a:r>
              <a:rPr lang="en-US" sz="2700" dirty="0" err="1"/>
              <a:t>fut</a:t>
            </a:r>
            <a:r>
              <a:rPr lang="en-US" sz="2700" dirty="0"/>
              <a:t> </a:t>
            </a:r>
            <a:r>
              <a:rPr lang="en-US" sz="2700" dirty="0" err="1"/>
              <a:t>brûlée</a:t>
            </a:r>
            <a:r>
              <a:rPr lang="en-US" sz="2700" dirty="0"/>
              <a:t> </a:t>
            </a:r>
            <a:r>
              <a:rPr lang="en-US" sz="2700" dirty="0" smtClean="0"/>
              <a:t>place </a:t>
            </a:r>
            <a:r>
              <a:rPr lang="en-US" sz="2700" dirty="0"/>
              <a:t>du Vieux Marché à Rouen</a:t>
            </a:r>
            <a:r>
              <a:rPr lang="en-US" sz="2700" dirty="0" smtClean="0"/>
              <a:t>.</a:t>
            </a:r>
            <a:br>
              <a:rPr lang="en-US" sz="2700" dirty="0" smtClean="0"/>
            </a:br>
            <a:r>
              <a:rPr lang="en-US" sz="2700" dirty="0" smtClean="0"/>
              <a:t> </a:t>
            </a:r>
            <a:r>
              <a:rPr lang="en-US" sz="2700" dirty="0"/>
              <a:t>A 30 </a:t>
            </a:r>
            <a:r>
              <a:rPr lang="en-US" sz="2700" dirty="0" err="1"/>
              <a:t>mètres</a:t>
            </a:r>
            <a:r>
              <a:rPr lang="en-US" sz="2700" dirty="0"/>
              <a:t> du </a:t>
            </a:r>
            <a:r>
              <a:rPr lang="en-US" sz="2700" dirty="0" err="1"/>
              <a:t>bûcher</a:t>
            </a:r>
            <a:r>
              <a:rPr lang="en-US" sz="2700" dirty="0"/>
              <a:t>, </a:t>
            </a:r>
            <a:r>
              <a:rPr lang="en-US" sz="2700" dirty="0" err="1"/>
              <a:t>sur</a:t>
            </a:r>
            <a:r>
              <a:rPr lang="en-US" sz="2700" dirty="0"/>
              <a:t> la place, le MUSEE JEANNE D'ARC </a:t>
            </a:r>
            <a:r>
              <a:rPr lang="en-US" sz="2700" dirty="0" err="1"/>
              <a:t>est</a:t>
            </a:r>
            <a:r>
              <a:rPr lang="en-US" sz="2700" dirty="0"/>
              <a:t> </a:t>
            </a:r>
            <a:r>
              <a:rPr lang="en-US" sz="2700" dirty="0" err="1"/>
              <a:t>ouvert</a:t>
            </a:r>
            <a:r>
              <a:rPr lang="en-US" sz="2700" dirty="0"/>
              <a:t> </a:t>
            </a:r>
            <a:r>
              <a:rPr lang="en-US" sz="2700" dirty="0" err="1"/>
              <a:t>depuis</a:t>
            </a:r>
            <a:r>
              <a:rPr lang="en-US" sz="2700" dirty="0"/>
              <a:t> plus de 40 ans. </a:t>
            </a:r>
            <a:endParaRPr lang="ru-RU" sz="27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00372"/>
            <a:ext cx="3714776" cy="292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:\нормандия\Изображение 5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00168"/>
            <a:ext cx="4000528" cy="3000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F:\нормандия\Изображение 5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35215"/>
            <a:ext cx="3017088" cy="4022785"/>
          </a:xfrm>
          <a:prstGeom prst="rect">
            <a:avLst/>
          </a:prstGeom>
          <a:noFill/>
        </p:spPr>
      </p:pic>
      <p:pic>
        <p:nvPicPr>
          <p:cNvPr id="6" name="Picture 4" descr="F:\нормандия\Изображение 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643438" cy="2714644"/>
          </a:xfrm>
          <a:prstGeom prst="rect">
            <a:avLst/>
          </a:prstGeom>
          <a:noFill/>
        </p:spPr>
      </p:pic>
      <p:pic>
        <p:nvPicPr>
          <p:cNvPr id="7" name="Picture 5" descr="F:\нормандия\Изображение 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0"/>
            <a:ext cx="4048928" cy="2786034"/>
          </a:xfrm>
          <a:prstGeom prst="rect">
            <a:avLst/>
          </a:prstGeom>
          <a:noFill/>
        </p:spPr>
      </p:pic>
      <p:pic>
        <p:nvPicPr>
          <p:cNvPr id="3075" name="Picture 3" descr="F:\нормандия\Изображение 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5642" y="2786058"/>
            <a:ext cx="4928358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Le </a:t>
            </a:r>
            <a:r>
              <a:rPr lang="en-US" sz="3100" dirty="0" err="1"/>
              <a:t>beffroi</a:t>
            </a:r>
            <a:r>
              <a:rPr lang="en-US" sz="3100" dirty="0"/>
              <a:t> </a:t>
            </a:r>
            <a:r>
              <a:rPr lang="en-US" sz="3100" dirty="0" err="1"/>
              <a:t>gothique</a:t>
            </a:r>
            <a:r>
              <a:rPr lang="en-US" sz="3100" dirty="0"/>
              <a:t> </a:t>
            </a:r>
            <a:r>
              <a:rPr lang="en-US" sz="3100" dirty="0" err="1"/>
              <a:t>abrite</a:t>
            </a:r>
            <a:r>
              <a:rPr lang="en-US" sz="3100" dirty="0"/>
              <a:t> </a:t>
            </a:r>
            <a:r>
              <a:rPr lang="en-US" sz="3100" dirty="0" err="1"/>
              <a:t>depuis</a:t>
            </a:r>
            <a:r>
              <a:rPr lang="en-US" sz="3100" dirty="0"/>
              <a:t> </a:t>
            </a:r>
            <a:r>
              <a:rPr lang="en-US" sz="3100" dirty="0" err="1"/>
              <a:t>sa</a:t>
            </a:r>
            <a:r>
              <a:rPr lang="en-US" sz="3100" dirty="0"/>
              <a:t> construction à la fin du </a:t>
            </a:r>
            <a:r>
              <a:rPr lang="en-US" sz="3100" dirty="0" err="1"/>
              <a:t>XIVe</a:t>
            </a:r>
            <a:r>
              <a:rPr lang="en-US" sz="3100" dirty="0"/>
              <a:t> siècle, les cloches </a:t>
            </a:r>
            <a:r>
              <a:rPr lang="en-US" sz="3100" dirty="0" err="1"/>
              <a:t>communales</a:t>
            </a:r>
            <a:r>
              <a:rPr lang="en-US" sz="3100" dirty="0"/>
              <a:t> et </a:t>
            </a:r>
            <a:r>
              <a:rPr lang="en-US" sz="3100" dirty="0" err="1"/>
              <a:t>l'horloge</a:t>
            </a:r>
            <a:r>
              <a:rPr lang="en-US" sz="3100" dirty="0"/>
              <a:t> de la </a:t>
            </a:r>
            <a:r>
              <a:rPr lang="en-US" sz="3100" dirty="0" err="1"/>
              <a:t>ville</a:t>
            </a:r>
            <a:r>
              <a:rPr lang="en-US" sz="31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7" name="Picture 3" descr="C:\Фотки =)\тур по Европе\Изображение 4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3394472" cy="4525963"/>
          </a:xfrm>
          <a:prstGeom prst="rect">
            <a:avLst/>
          </a:prstGeom>
          <a:noFill/>
        </p:spPr>
      </p:pic>
      <p:pic>
        <p:nvPicPr>
          <p:cNvPr id="6148" name="Picture 4" descr="C:\Фотки =)\тур по Европе\Изображение 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428868"/>
            <a:ext cx="476221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 </a:t>
            </a:r>
            <a:r>
              <a:rPr lang="en-US" dirty="0" err="1" smtClean="0"/>
              <a:t>paysages</a:t>
            </a:r>
            <a:r>
              <a:rPr lang="en-US" dirty="0" smtClean="0"/>
              <a:t> de la </a:t>
            </a:r>
            <a:r>
              <a:rPr lang="en-US" dirty="0" err="1" smtClean="0"/>
              <a:t>Normandie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vaches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normandes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les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pommiers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" name="Picture 2" descr="F:\нормандия\Изображение 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572032" cy="3429024"/>
          </a:xfrm>
          <a:prstGeom prst="rect">
            <a:avLst/>
          </a:prstGeom>
          <a:noFill/>
        </p:spPr>
      </p:pic>
      <p:pic>
        <p:nvPicPr>
          <p:cNvPr id="5122" name="Picture 2" descr="F:\нормандия\Изображение 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143248"/>
            <a:ext cx="4857752" cy="3643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Les </a:t>
            </a:r>
            <a:r>
              <a:rPr lang="en-US" sz="3200" dirty="0" err="1" smtClean="0"/>
              <a:t>villes</a:t>
            </a:r>
            <a:r>
              <a:rPr lang="en-US" sz="3200" dirty="0" smtClean="0"/>
              <a:t> de la </a:t>
            </a:r>
            <a:r>
              <a:rPr lang="en-US" sz="3200" dirty="0" err="1" smtClean="0"/>
              <a:t>Normandie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                                                        </a:t>
            </a:r>
            <a:r>
              <a:rPr lang="en-US" sz="3200" dirty="0" err="1" smtClean="0"/>
              <a:t>Honfleur</a:t>
            </a:r>
            <a:endParaRPr lang="ru-RU" sz="3200" dirty="0"/>
          </a:p>
        </p:txBody>
      </p:sp>
      <p:pic>
        <p:nvPicPr>
          <p:cNvPr id="7171" name="Picture 3" descr="C:\Фотки =)\тур по Европе\Изображение 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522" y="1428736"/>
            <a:ext cx="4476478" cy="3357586"/>
          </a:xfrm>
          <a:prstGeom prst="rect">
            <a:avLst/>
          </a:prstGeom>
          <a:noFill/>
        </p:spPr>
      </p:pic>
      <p:pic>
        <p:nvPicPr>
          <p:cNvPr id="7174" name="Picture 6" descr="C:\Фотки =)\тур по Европе\Изображение 5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3238523" cy="2428892"/>
          </a:xfrm>
          <a:prstGeom prst="rect">
            <a:avLst/>
          </a:prstGeom>
          <a:noFill/>
        </p:spPr>
      </p:pic>
      <p:pic>
        <p:nvPicPr>
          <p:cNvPr id="7175" name="Picture 7" descr="C:\Фотки =)\тур по Европе\Изображение 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86124"/>
            <a:ext cx="2763070" cy="20724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Фотки =)\тур по Европе\Изображение 5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4714908" cy="3000372"/>
          </a:xfrm>
          <a:prstGeom prst="rect">
            <a:avLst/>
          </a:prstGeom>
          <a:noFill/>
        </p:spPr>
      </p:pic>
      <p:pic>
        <p:nvPicPr>
          <p:cNvPr id="8195" name="Picture 3" descr="C:\Фотки =)\тур по Европе\Изображение 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0"/>
            <a:ext cx="3929058" cy="3029848"/>
          </a:xfrm>
          <a:prstGeom prst="rect">
            <a:avLst/>
          </a:prstGeom>
          <a:noFill/>
        </p:spPr>
      </p:pic>
      <p:pic>
        <p:nvPicPr>
          <p:cNvPr id="8196" name="Picture 4" descr="C:\Фотки =)\тур по Европе\Изображение 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143248"/>
            <a:ext cx="4571722" cy="3429024"/>
          </a:xfrm>
          <a:prstGeom prst="rect">
            <a:avLst/>
          </a:prstGeom>
          <a:noFill/>
        </p:spPr>
      </p:pic>
      <p:pic>
        <p:nvPicPr>
          <p:cNvPr id="8197" name="Picture 5" descr="C:\Фотки =)\тур по Европе\Изображение 5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9828" y="3143248"/>
            <a:ext cx="4144172" cy="3394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79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La  NORMANDIE</vt:lpstr>
      <vt:lpstr>La Normandie  se trouve au nord-ouest de la France.</vt:lpstr>
      <vt:lpstr>Rouen est la capitale de  la Haute –Normandie. C ´est la véritable Ville-Musée. La Cathédrale Notre-Dame inspira à Monet sa série des Cathédrales</vt:lpstr>
      <vt:lpstr>          Musée Jeanne D'Arc de Rouen Le 30 mai 1431 Jeanne d'Arc fut brûlée place du Vieux Marché à Rouen.  A 30 mètres du bûcher, sur la place, le MUSEE JEANNE D'ARC est ouvert depuis plus de 40 ans. </vt:lpstr>
      <vt:lpstr>Слайд 5</vt:lpstr>
      <vt:lpstr>Le beffroi gothique abrite depuis sa construction à la fin du XIVe siècle, les cloches communales et l'horloge de la ville. </vt:lpstr>
      <vt:lpstr>Les paysages de la Normandie. Les vaches normandes et les pommiers.</vt:lpstr>
      <vt:lpstr>Les villes de la Normandie:                                                              Honfleur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 NORMANDIE</dc:title>
  <dc:creator>Лариса</dc:creator>
  <cp:lastModifiedBy>Лариса</cp:lastModifiedBy>
  <cp:revision>9</cp:revision>
  <dcterms:created xsi:type="dcterms:W3CDTF">2009-02-19T19:57:03Z</dcterms:created>
  <dcterms:modified xsi:type="dcterms:W3CDTF">2009-02-19T21:22:43Z</dcterms:modified>
</cp:coreProperties>
</file>